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60" d="100"/>
          <a:sy n="60" d="100"/>
        </p:scale>
        <p:origin x="70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3EAF-88AD-4C0D-A7B7-6F80A3B7D917}" type="datetimeFigureOut">
              <a:rPr lang="en-US" smtClean="0"/>
              <a:t>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82AF7-21A0-4B8D-A084-660987A5F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228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3EAF-88AD-4C0D-A7B7-6F80A3B7D917}" type="datetimeFigureOut">
              <a:rPr lang="en-US" smtClean="0"/>
              <a:t>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82AF7-21A0-4B8D-A084-660987A5F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518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3EAF-88AD-4C0D-A7B7-6F80A3B7D917}" type="datetimeFigureOut">
              <a:rPr lang="en-US" smtClean="0"/>
              <a:t>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82AF7-21A0-4B8D-A084-660987A5F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074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3EAF-88AD-4C0D-A7B7-6F80A3B7D917}" type="datetimeFigureOut">
              <a:rPr lang="en-US" smtClean="0"/>
              <a:t>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82AF7-21A0-4B8D-A084-660987A5F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983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3EAF-88AD-4C0D-A7B7-6F80A3B7D917}" type="datetimeFigureOut">
              <a:rPr lang="en-US" smtClean="0"/>
              <a:t>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82AF7-21A0-4B8D-A084-660987A5F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202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3EAF-88AD-4C0D-A7B7-6F80A3B7D917}" type="datetimeFigureOut">
              <a:rPr lang="en-US" smtClean="0"/>
              <a:t>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82AF7-21A0-4B8D-A084-660987A5F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865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3EAF-88AD-4C0D-A7B7-6F80A3B7D917}" type="datetimeFigureOut">
              <a:rPr lang="en-US" smtClean="0"/>
              <a:t>1/27/2015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82AF7-21A0-4B8D-A084-660987A5F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923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3EAF-88AD-4C0D-A7B7-6F80A3B7D917}" type="datetimeFigureOut">
              <a:rPr lang="en-US" smtClean="0"/>
              <a:t>1/27/2015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82AF7-21A0-4B8D-A084-660987A5F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329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3EAF-88AD-4C0D-A7B7-6F80A3B7D917}" type="datetimeFigureOut">
              <a:rPr lang="en-US" smtClean="0"/>
              <a:t>1/27/2015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82AF7-21A0-4B8D-A084-660987A5F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321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3EAF-88AD-4C0D-A7B7-6F80A3B7D917}" type="datetimeFigureOut">
              <a:rPr lang="en-US" smtClean="0"/>
              <a:t>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82AF7-21A0-4B8D-A084-660987A5F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92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73EAF-88AD-4C0D-A7B7-6F80A3B7D917}" type="datetimeFigureOut">
              <a:rPr lang="en-US" smtClean="0"/>
              <a:t>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82AF7-21A0-4B8D-A084-660987A5F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06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73EAF-88AD-4C0D-A7B7-6F80A3B7D917}" type="datetimeFigureOut">
              <a:rPr lang="en-US" smtClean="0"/>
              <a:t>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82AF7-21A0-4B8D-A084-660987A5F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254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ustardseedmommy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StartWrite</a:t>
            </a:r>
            <a:r>
              <a:rPr lang="en-US" dirty="0" smtClean="0"/>
              <a:t> 6 Review &amp; Giveaway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Created and hosted by Mustard Seed Mommy</a:t>
            </a:r>
          </a:p>
          <a:p>
            <a:r>
              <a:rPr lang="en-US" dirty="0" smtClean="0">
                <a:hlinkClick r:id="rId2"/>
              </a:rPr>
              <a:t>www.mustardseedmommy.com</a:t>
            </a:r>
            <a:endParaRPr lang="en-US" dirty="0" smtClean="0"/>
          </a:p>
          <a:p>
            <a:r>
              <a:rPr lang="en-US" dirty="0" smtClean="0"/>
              <a:t>January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794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49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484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120" y="0"/>
            <a:ext cx="72237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268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273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490" y="0"/>
            <a:ext cx="66370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636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960" y="0"/>
            <a:ext cx="67360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062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719" y="0"/>
            <a:ext cx="67665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261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719" y="0"/>
            <a:ext cx="67665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77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420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219" y="0"/>
            <a:ext cx="86715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4159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</Words>
  <Application>Microsoft Office PowerPoint</Application>
  <PresentationFormat>Widescreen</PresentationFormat>
  <Paragraphs>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StartWrite 6 Review &amp; Giveaway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StartWrite 6 Review &amp; Giveaway</dc:title>
  <dc:creator>Sarah Massey</dc:creator>
  <cp:lastModifiedBy>Sarah Massey</cp:lastModifiedBy>
  <cp:revision>1</cp:revision>
  <dcterms:created xsi:type="dcterms:W3CDTF">2015-01-27T19:52:22Z</dcterms:created>
  <dcterms:modified xsi:type="dcterms:W3CDTF">2015-01-27T19:55:06Z</dcterms:modified>
</cp:coreProperties>
</file>